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51">
            <a:extLst>
              <a:ext uri="{FF2B5EF4-FFF2-40B4-BE49-F238E27FC236}">
                <a16:creationId xmlns:a16="http://schemas.microsoft.com/office/drawing/2014/main" id="{0CAB7F53-9900-765F-5C52-730B4BEF6469}"/>
              </a:ext>
            </a:extLst>
          </p:cNvPr>
          <p:cNvSpPr/>
          <p:nvPr/>
        </p:nvSpPr>
        <p:spPr>
          <a:xfrm>
            <a:off x="995399" y="1589862"/>
            <a:ext cx="506101" cy="32636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Video encoder</a:t>
            </a:r>
          </a:p>
        </p:txBody>
      </p:sp>
      <p:sp>
        <p:nvSpPr>
          <p:cNvPr id="4" name="Rectangle à coins arrondis 268">
            <a:extLst>
              <a:ext uri="{FF2B5EF4-FFF2-40B4-BE49-F238E27FC236}">
                <a16:creationId xmlns:a16="http://schemas.microsoft.com/office/drawing/2014/main" id="{A07F82D7-45C5-0AF5-4D1D-781599303B5C}"/>
              </a:ext>
            </a:extLst>
          </p:cNvPr>
          <p:cNvSpPr/>
          <p:nvPr/>
        </p:nvSpPr>
        <p:spPr>
          <a:xfrm>
            <a:off x="1665617" y="1451075"/>
            <a:ext cx="2172712" cy="501844"/>
          </a:xfrm>
          <a:prstGeom prst="roundRect">
            <a:avLst>
              <a:gd name="adj" fmla="val 3969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 SimulCrypt MUX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cxnSp>
        <p:nvCxnSpPr>
          <p:cNvPr id="5" name="Connecteur droit avec flèche 274">
            <a:extLst>
              <a:ext uri="{FF2B5EF4-FFF2-40B4-BE49-F238E27FC236}">
                <a16:creationId xmlns:a16="http://schemas.microsoft.com/office/drawing/2014/main" id="{3EAF82D4-6871-33F4-1877-8D86ADFB35A5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1501500" y="1753042"/>
            <a:ext cx="163426" cy="38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278">
            <a:extLst>
              <a:ext uri="{FF2B5EF4-FFF2-40B4-BE49-F238E27FC236}">
                <a16:creationId xmlns:a16="http://schemas.microsoft.com/office/drawing/2014/main" id="{79AF8377-A22B-A410-4571-0B67652C8671}"/>
              </a:ext>
            </a:extLst>
          </p:cNvPr>
          <p:cNvSpPr txBox="1"/>
          <p:nvPr/>
        </p:nvSpPr>
        <p:spPr>
          <a:xfrm>
            <a:off x="2732169" y="1692296"/>
            <a:ext cx="903441" cy="252377"/>
          </a:xfrm>
          <a:prstGeom prst="rect">
            <a:avLst/>
          </a:prstGeom>
          <a:noFill/>
        </p:spPr>
        <p:txBody>
          <a:bodyPr wrap="square" lIns="0" tIns="18288" rIns="0" bIns="18288" rtlCol="0">
            <a:spAutoFit/>
          </a:bodyPr>
          <a:lstStyle/>
          <a:p>
            <a:pPr algn="ctr"/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EMMG/PDG </a:t>
            </a:r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  <a:sym typeface="Wingdings" panose="05000000000000000000" pitchFamily="2" charset="2"/>
              </a:rPr>
              <a:t> MUX</a:t>
            </a:r>
          </a:p>
          <a:p>
            <a:pPr algn="ctr"/>
            <a:r>
              <a:rPr lang="fr-FR" sz="700" b="1" noProof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  <a:sym typeface="Wingdings" panose="05000000000000000000" pitchFamily="2" charset="2"/>
              </a:rPr>
              <a:t>protocol</a:t>
            </a:r>
            <a:endParaRPr lang="fr-FR" sz="700" b="1" noProof="1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F7A84E-A7F9-2E0A-01D6-BA3AF2C75C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246" y="2003060"/>
            <a:ext cx="413355" cy="94481"/>
          </a:xfrm>
          <a:prstGeom prst="rect">
            <a:avLst/>
          </a:prstGeom>
        </p:spPr>
      </p:pic>
      <p:sp>
        <p:nvSpPr>
          <p:cNvPr id="8" name="Rectangle à coins arrondis 269">
            <a:extLst>
              <a:ext uri="{FF2B5EF4-FFF2-40B4-BE49-F238E27FC236}">
                <a16:creationId xmlns:a16="http://schemas.microsoft.com/office/drawing/2014/main" id="{106BAD4C-7F14-C3E1-D6C4-89BE2187D1CF}"/>
              </a:ext>
            </a:extLst>
          </p:cNvPr>
          <p:cNvSpPr/>
          <p:nvPr/>
        </p:nvSpPr>
        <p:spPr>
          <a:xfrm>
            <a:off x="2072614" y="2196894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tsecmg</a:t>
            </a:r>
          </a:p>
        </p:txBody>
      </p:sp>
      <p:sp>
        <p:nvSpPr>
          <p:cNvPr id="9" name="Rectangle à coins arrondis 269">
            <a:extLst>
              <a:ext uri="{FF2B5EF4-FFF2-40B4-BE49-F238E27FC236}">
                <a16:creationId xmlns:a16="http://schemas.microsoft.com/office/drawing/2014/main" id="{FB4E46DC-505E-4A96-EF29-5A68205ED8D6}"/>
              </a:ext>
            </a:extLst>
          </p:cNvPr>
          <p:cNvSpPr/>
          <p:nvPr/>
        </p:nvSpPr>
        <p:spPr>
          <a:xfrm>
            <a:off x="2951794" y="2196895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tsemmg</a:t>
            </a:r>
          </a:p>
        </p:txBody>
      </p:sp>
      <p:cxnSp>
        <p:nvCxnSpPr>
          <p:cNvPr id="10" name="Connecteur droit avec flèche 272">
            <a:extLst>
              <a:ext uri="{FF2B5EF4-FFF2-40B4-BE49-F238E27FC236}">
                <a16:creationId xmlns:a16="http://schemas.microsoft.com/office/drawing/2014/main" id="{8D48D20A-8CD9-22F2-A68F-E463C1281A40}"/>
              </a:ext>
            </a:extLst>
          </p:cNvPr>
          <p:cNvCxnSpPr>
            <a:stCxn id="12" idx="2"/>
            <a:endCxn id="8" idx="0"/>
          </p:cNvCxnSpPr>
          <p:nvPr/>
        </p:nvCxnSpPr>
        <p:spPr>
          <a:xfrm>
            <a:off x="2302660" y="1942463"/>
            <a:ext cx="0" cy="25443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272">
            <a:extLst>
              <a:ext uri="{FF2B5EF4-FFF2-40B4-BE49-F238E27FC236}">
                <a16:creationId xmlns:a16="http://schemas.microsoft.com/office/drawing/2014/main" id="{A604D480-2752-A447-0CED-61414D376759}"/>
              </a:ext>
            </a:extLst>
          </p:cNvPr>
          <p:cNvCxnSpPr>
            <a:stCxn id="9" idx="0"/>
            <a:endCxn id="6" idx="2"/>
          </p:cNvCxnSpPr>
          <p:nvPr/>
        </p:nvCxnSpPr>
        <p:spPr>
          <a:xfrm flipV="1">
            <a:off x="3181840" y="1944673"/>
            <a:ext cx="2050" cy="252222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278">
            <a:extLst>
              <a:ext uri="{FF2B5EF4-FFF2-40B4-BE49-F238E27FC236}">
                <a16:creationId xmlns:a16="http://schemas.microsoft.com/office/drawing/2014/main" id="{6850C6BE-5AEA-441A-8A54-BC308D21848D}"/>
              </a:ext>
            </a:extLst>
          </p:cNvPr>
          <p:cNvSpPr txBox="1"/>
          <p:nvPr/>
        </p:nvSpPr>
        <p:spPr>
          <a:xfrm>
            <a:off x="1971735" y="1690086"/>
            <a:ext cx="661850" cy="252377"/>
          </a:xfrm>
          <a:prstGeom prst="rect">
            <a:avLst/>
          </a:prstGeom>
          <a:noFill/>
        </p:spPr>
        <p:txBody>
          <a:bodyPr wrap="square" lIns="0" tIns="18288" rIns="0" bIns="18288" rtlCol="0">
            <a:spAutoFit/>
          </a:bodyPr>
          <a:lstStyle>
            <a:defPPr>
              <a:defRPr lang="fr-FR"/>
            </a:defPPr>
            <a:lvl1pPr algn="ctr">
              <a:defRPr sz="700" b="1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defRPr>
            </a:lvl1pPr>
          </a:lstStyle>
          <a:p>
            <a:r>
              <a:rPr lang="fr-FR" noProof="1"/>
              <a:t>ECMG </a:t>
            </a:r>
            <a:r>
              <a:rPr lang="fr-FR" noProof="1">
                <a:sym typeface="Wingdings" panose="05000000000000000000" pitchFamily="2" charset="2"/>
              </a:rPr>
              <a:t> SCS</a:t>
            </a:r>
          </a:p>
          <a:p>
            <a:r>
              <a:rPr lang="fr-FR" noProof="1">
                <a:sym typeface="Wingdings" panose="05000000000000000000" pitchFamily="2" charset="2"/>
              </a:rPr>
              <a:t>protocol</a:t>
            </a:r>
            <a:endParaRPr lang="fr-FR" noProof="1"/>
          </a:p>
        </p:txBody>
      </p:sp>
      <p:sp>
        <p:nvSpPr>
          <p:cNvPr id="13" name="Rectangle à coins arrondis 268">
            <a:extLst>
              <a:ext uri="{FF2B5EF4-FFF2-40B4-BE49-F238E27FC236}">
                <a16:creationId xmlns:a16="http://schemas.microsoft.com/office/drawing/2014/main" id="{D6C99988-1D45-DCED-4798-19FBAB248ADC}"/>
              </a:ext>
            </a:extLst>
          </p:cNvPr>
          <p:cNvSpPr/>
          <p:nvPr/>
        </p:nvSpPr>
        <p:spPr>
          <a:xfrm>
            <a:off x="3978503" y="1445608"/>
            <a:ext cx="1884098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14" name="Rectangle à coins arrondis 269">
            <a:extLst>
              <a:ext uri="{FF2B5EF4-FFF2-40B4-BE49-F238E27FC236}">
                <a16:creationId xmlns:a16="http://schemas.microsoft.com/office/drawing/2014/main" id="{B6308532-59A1-CCCE-1A33-EE1DB8709FBF}"/>
              </a:ext>
            </a:extLst>
          </p:cNvPr>
          <p:cNvSpPr/>
          <p:nvPr/>
        </p:nvSpPr>
        <p:spPr>
          <a:xfrm>
            <a:off x="4074548" y="1625355"/>
            <a:ext cx="28568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ip</a:t>
            </a:r>
          </a:p>
        </p:txBody>
      </p:sp>
      <p:sp>
        <p:nvSpPr>
          <p:cNvPr id="15" name="Rectangle à coins arrondis 270">
            <a:extLst>
              <a:ext uri="{FF2B5EF4-FFF2-40B4-BE49-F238E27FC236}">
                <a16:creationId xmlns:a16="http://schemas.microsoft.com/office/drawing/2014/main" id="{03788A8A-F9E4-4A61-6330-ED9B58C26C60}"/>
              </a:ext>
            </a:extLst>
          </p:cNvPr>
          <p:cNvSpPr/>
          <p:nvPr/>
        </p:nvSpPr>
        <p:spPr>
          <a:xfrm>
            <a:off x="4498792" y="1625355"/>
            <a:ext cx="74098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descrambler</a:t>
            </a:r>
          </a:p>
        </p:txBody>
      </p:sp>
      <p:sp>
        <p:nvSpPr>
          <p:cNvPr id="16" name="Rectangle à coins arrondis 271">
            <a:extLst>
              <a:ext uri="{FF2B5EF4-FFF2-40B4-BE49-F238E27FC236}">
                <a16:creationId xmlns:a16="http://schemas.microsoft.com/office/drawing/2014/main" id="{99A3BFC6-2562-83F8-0C75-EB1EB6D2FF6D}"/>
              </a:ext>
            </a:extLst>
          </p:cNvPr>
          <p:cNvSpPr/>
          <p:nvPr/>
        </p:nvSpPr>
        <p:spPr>
          <a:xfrm>
            <a:off x="5378336" y="1625355"/>
            <a:ext cx="386128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play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7" name="Connecteur droit avec flèche 272">
            <a:extLst>
              <a:ext uri="{FF2B5EF4-FFF2-40B4-BE49-F238E27FC236}">
                <a16:creationId xmlns:a16="http://schemas.microsoft.com/office/drawing/2014/main" id="{302E6EF2-93C7-00E9-DB2A-D259FE9823FE}"/>
              </a:ext>
            </a:extLst>
          </p:cNvPr>
          <p:cNvCxnSpPr>
            <a:stCxn id="14" idx="3"/>
            <a:endCxn id="15" idx="1"/>
          </p:cNvCxnSpPr>
          <p:nvPr/>
        </p:nvCxnSpPr>
        <p:spPr>
          <a:xfrm>
            <a:off x="4360229" y="1747955"/>
            <a:ext cx="138563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273">
            <a:extLst>
              <a:ext uri="{FF2B5EF4-FFF2-40B4-BE49-F238E27FC236}">
                <a16:creationId xmlns:a16="http://schemas.microsoft.com/office/drawing/2014/main" id="{D2090AAA-A5AD-9253-7C5F-DFE18E646059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>
          <a:xfrm>
            <a:off x="5239774" y="1747955"/>
            <a:ext cx="138562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276">
            <a:extLst>
              <a:ext uri="{FF2B5EF4-FFF2-40B4-BE49-F238E27FC236}">
                <a16:creationId xmlns:a16="http://schemas.microsoft.com/office/drawing/2014/main" id="{4C33A220-47C7-6ED4-0CEB-DA1818DEEDD5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3830556" y="1747955"/>
            <a:ext cx="243992" cy="547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</Words>
  <Application>Microsoft Office PowerPoint</Application>
  <PresentationFormat>A4 Paper (210x297 mm)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Cambria</vt:lpstr>
      <vt:lpstr>Consolas</vt:lpstr>
      <vt:lpstr>Gadugi</vt:lpstr>
      <vt:lpstr>Wingdings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2024-06-10T11:16:11Z</dcterms:modified>
</cp:coreProperties>
</file>