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6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3">
            <a:extLst>
              <a:ext uri="{FF2B5EF4-FFF2-40B4-BE49-F238E27FC236}">
                <a16:creationId xmlns:a16="http://schemas.microsoft.com/office/drawing/2014/main" id="{4EA5A03F-90EA-851D-2B75-B24740662035}"/>
              </a:ext>
            </a:extLst>
          </p:cNvPr>
          <p:cNvSpPr/>
          <p:nvPr/>
        </p:nvSpPr>
        <p:spPr>
          <a:xfrm>
            <a:off x="888144" y="936625"/>
            <a:ext cx="5080000" cy="1504950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en-US" sz="12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 process</a:t>
            </a:r>
          </a:p>
        </p:txBody>
      </p:sp>
      <p:sp>
        <p:nvSpPr>
          <p:cNvPr id="4" name="Rectangle à coins arrondis 4">
            <a:extLst>
              <a:ext uri="{FF2B5EF4-FFF2-40B4-BE49-F238E27FC236}">
                <a16:creationId xmlns:a16="http://schemas.microsoft.com/office/drawing/2014/main" id="{4BDF6E75-922E-529B-56E5-0819FFB3A8F1}"/>
              </a:ext>
            </a:extLst>
          </p:cNvPr>
          <p:cNvSpPr/>
          <p:nvPr/>
        </p:nvSpPr>
        <p:spPr>
          <a:xfrm>
            <a:off x="1094519" y="1184275"/>
            <a:ext cx="4667250" cy="3746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en-US" sz="10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 executable</a:t>
            </a:r>
          </a:p>
        </p:txBody>
      </p:sp>
      <p:sp>
        <p:nvSpPr>
          <p:cNvPr id="5" name="Rectangle à coins arrondis 5">
            <a:extLst>
              <a:ext uri="{FF2B5EF4-FFF2-40B4-BE49-F238E27FC236}">
                <a16:creationId xmlns:a16="http://schemas.microsoft.com/office/drawing/2014/main" id="{3D13B994-F0E2-EDB5-A6E2-6B7BC4E02E4B}"/>
              </a:ext>
            </a:extLst>
          </p:cNvPr>
          <p:cNvSpPr/>
          <p:nvPr/>
        </p:nvSpPr>
        <p:spPr>
          <a:xfrm>
            <a:off x="3073141" y="1709737"/>
            <a:ext cx="708024" cy="5524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packet processing plugin 2</a:t>
            </a:r>
          </a:p>
        </p:txBody>
      </p:sp>
      <p:sp>
        <p:nvSpPr>
          <p:cNvPr id="6" name="Rectangle à coins arrondis 6">
            <a:extLst>
              <a:ext uri="{FF2B5EF4-FFF2-40B4-BE49-F238E27FC236}">
                <a16:creationId xmlns:a16="http://schemas.microsoft.com/office/drawing/2014/main" id="{29CE97DD-0EDC-BC1F-A8E0-12E35C470B35}"/>
              </a:ext>
            </a:extLst>
          </p:cNvPr>
          <p:cNvSpPr/>
          <p:nvPr/>
        </p:nvSpPr>
        <p:spPr>
          <a:xfrm>
            <a:off x="2083830" y="1709737"/>
            <a:ext cx="708024" cy="5524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packet processing plugin 1</a:t>
            </a:r>
          </a:p>
        </p:txBody>
      </p:sp>
      <p:sp>
        <p:nvSpPr>
          <p:cNvPr id="7" name="Rectangle à coins arrondis 7">
            <a:extLst>
              <a:ext uri="{FF2B5EF4-FFF2-40B4-BE49-F238E27FC236}">
                <a16:creationId xmlns:a16="http://schemas.microsoft.com/office/drawing/2014/main" id="{D11F7848-B2AC-89A6-393E-EEDA5C2DF145}"/>
              </a:ext>
            </a:extLst>
          </p:cNvPr>
          <p:cNvSpPr/>
          <p:nvPr/>
        </p:nvSpPr>
        <p:spPr>
          <a:xfrm>
            <a:off x="4062452" y="1709737"/>
            <a:ext cx="708024" cy="5524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packet processing plugin 3</a:t>
            </a:r>
          </a:p>
        </p:txBody>
      </p:sp>
      <p:sp>
        <p:nvSpPr>
          <p:cNvPr id="8" name="Rectangle à coins arrondis 8">
            <a:extLst>
              <a:ext uri="{FF2B5EF4-FFF2-40B4-BE49-F238E27FC236}">
                <a16:creationId xmlns:a16="http://schemas.microsoft.com/office/drawing/2014/main" id="{91D2FA23-3435-DBC9-58C2-A70AAC63D90F}"/>
              </a:ext>
            </a:extLst>
          </p:cNvPr>
          <p:cNvSpPr/>
          <p:nvPr/>
        </p:nvSpPr>
        <p:spPr>
          <a:xfrm>
            <a:off x="1094519" y="1709737"/>
            <a:ext cx="708024" cy="5524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 plugin</a:t>
            </a:r>
          </a:p>
        </p:txBody>
      </p:sp>
      <p:sp>
        <p:nvSpPr>
          <p:cNvPr id="9" name="Rectangle à coins arrondis 9">
            <a:extLst>
              <a:ext uri="{FF2B5EF4-FFF2-40B4-BE49-F238E27FC236}">
                <a16:creationId xmlns:a16="http://schemas.microsoft.com/office/drawing/2014/main" id="{F006D817-A1F3-BE4C-A5F9-9CD2EDCF5551}"/>
              </a:ext>
            </a:extLst>
          </p:cNvPr>
          <p:cNvSpPr/>
          <p:nvPr/>
        </p:nvSpPr>
        <p:spPr>
          <a:xfrm>
            <a:off x="5051762" y="1709737"/>
            <a:ext cx="708024" cy="5524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output plugin</a:t>
            </a:r>
          </a:p>
        </p:txBody>
      </p:sp>
      <p:cxnSp>
        <p:nvCxnSpPr>
          <p:cNvPr id="10" name="Connecteur droit avec flèche 11">
            <a:extLst>
              <a:ext uri="{FF2B5EF4-FFF2-40B4-BE49-F238E27FC236}">
                <a16:creationId xmlns:a16="http://schemas.microsoft.com/office/drawing/2014/main" id="{69936AD7-D529-8562-E4B8-D9E97C3FD958}"/>
              </a:ext>
            </a:extLst>
          </p:cNvPr>
          <p:cNvCxnSpPr>
            <a:endCxn id="8" idx="2"/>
          </p:cNvCxnSpPr>
          <p:nvPr/>
        </p:nvCxnSpPr>
        <p:spPr>
          <a:xfrm flipV="1">
            <a:off x="1448531" y="2262187"/>
            <a:ext cx="0" cy="49688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4">
            <a:extLst>
              <a:ext uri="{FF2B5EF4-FFF2-40B4-BE49-F238E27FC236}">
                <a16:creationId xmlns:a16="http://schemas.microsoft.com/office/drawing/2014/main" id="{D70B8FE5-7B45-A3AE-15CE-CFD9E5C18569}"/>
              </a:ext>
            </a:extLst>
          </p:cNvPr>
          <p:cNvCxnSpPr>
            <a:stCxn id="9" idx="2"/>
          </p:cNvCxnSpPr>
          <p:nvPr/>
        </p:nvCxnSpPr>
        <p:spPr>
          <a:xfrm>
            <a:off x="5405774" y="2262187"/>
            <a:ext cx="0" cy="49688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8">
            <a:extLst>
              <a:ext uri="{FF2B5EF4-FFF2-40B4-BE49-F238E27FC236}">
                <a16:creationId xmlns:a16="http://schemas.microsoft.com/office/drawing/2014/main" id="{106E623A-E1C6-A21F-C36B-E3E80462C204}"/>
              </a:ext>
            </a:extLst>
          </p:cNvPr>
          <p:cNvSpPr txBox="1"/>
          <p:nvPr/>
        </p:nvSpPr>
        <p:spPr>
          <a:xfrm>
            <a:off x="1525030" y="2645718"/>
            <a:ext cx="6477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 TS</a:t>
            </a:r>
          </a:p>
        </p:txBody>
      </p:sp>
      <p:sp>
        <p:nvSpPr>
          <p:cNvPr id="13" name="ZoneTexte 19">
            <a:extLst>
              <a:ext uri="{FF2B5EF4-FFF2-40B4-BE49-F238E27FC236}">
                <a16:creationId xmlns:a16="http://schemas.microsoft.com/office/drawing/2014/main" id="{FC476C86-88FE-8B56-F3A1-758DA16D0EB6}"/>
              </a:ext>
            </a:extLst>
          </p:cNvPr>
          <p:cNvSpPr txBox="1"/>
          <p:nvPr/>
        </p:nvSpPr>
        <p:spPr>
          <a:xfrm>
            <a:off x="4672846" y="2645718"/>
            <a:ext cx="6477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output TS</a:t>
            </a:r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61394C11-FA66-B22A-6C4E-3095109B298D}"/>
              </a:ext>
            </a:extLst>
          </p:cNvPr>
          <p:cNvSpPr/>
          <p:nvPr/>
        </p:nvSpPr>
        <p:spPr>
          <a:xfrm>
            <a:off x="1525029" y="1444625"/>
            <a:ext cx="822027" cy="565149"/>
          </a:xfrm>
          <a:prstGeom prst="arc">
            <a:avLst>
              <a:gd name="adj1" fmla="val 10863990"/>
              <a:gd name="adj2" fmla="val 0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ADEFF895-DD11-1A07-6B92-3145F71018BF}"/>
              </a:ext>
            </a:extLst>
          </p:cNvPr>
          <p:cNvSpPr/>
          <p:nvPr/>
        </p:nvSpPr>
        <p:spPr>
          <a:xfrm>
            <a:off x="2508981" y="1435101"/>
            <a:ext cx="822027" cy="565149"/>
          </a:xfrm>
          <a:prstGeom prst="arc">
            <a:avLst>
              <a:gd name="adj1" fmla="val 10863990"/>
              <a:gd name="adj2" fmla="val 0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5A8C9F09-4CA8-521D-D9D9-7B4BB1501C1E}"/>
              </a:ext>
            </a:extLst>
          </p:cNvPr>
          <p:cNvSpPr/>
          <p:nvPr/>
        </p:nvSpPr>
        <p:spPr>
          <a:xfrm>
            <a:off x="3511983" y="1425577"/>
            <a:ext cx="822027" cy="565149"/>
          </a:xfrm>
          <a:prstGeom prst="arc">
            <a:avLst>
              <a:gd name="adj1" fmla="val 10863990"/>
              <a:gd name="adj2" fmla="val 0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5CD1BBF7-C445-2D5D-0EEA-0F9ED8EF8985}"/>
              </a:ext>
            </a:extLst>
          </p:cNvPr>
          <p:cNvSpPr/>
          <p:nvPr/>
        </p:nvSpPr>
        <p:spPr>
          <a:xfrm>
            <a:off x="4502285" y="1416053"/>
            <a:ext cx="822027" cy="565149"/>
          </a:xfrm>
          <a:prstGeom prst="arc">
            <a:avLst>
              <a:gd name="adj1" fmla="val 10863990"/>
              <a:gd name="adj2" fmla="val 0"/>
            </a:avLst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F7E0389E-249B-4218-738C-2FA36AA86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501" y="2461950"/>
            <a:ext cx="413355" cy="9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</Words>
  <Application>Microsoft Office PowerPoint</Application>
  <PresentationFormat>A4 Paper (210x297 mm)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Gadugi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2024-06-10T09:51:36Z</dcterms:modified>
</cp:coreProperties>
</file>