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6"/>
    <p:restoredTop sz="91678"/>
  </p:normalViewPr>
  <p:slideViewPr>
    <p:cSldViewPr>
      <p:cViewPr varScale="1">
        <p:scale>
          <a:sx n="120" d="100"/>
          <a:sy n="120" d="100"/>
        </p:scale>
        <p:origin x="214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6253-81D4-504C-9F22-C43A5586B7F8}" type="datetimeFigureOut">
              <a:rPr lang="en-US" smtClean="0"/>
              <a:t>12/27/20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7671F-65B2-C943-88AE-640BC5686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08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38B4D-A065-A048-981C-DE16882AB0B1}" type="datetimeFigureOut">
              <a:rPr lang="en-US" smtClean="0"/>
              <a:t>12/27/20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00962-FE5E-434B-80E6-1D6B8A946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50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1578F-EF62-0044-A76C-7483EE1BA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 t="88828" r="-1112"/>
          <a:stretch/>
        </p:blipFill>
        <p:spPr>
          <a:xfrm>
            <a:off x="7092280" y="6237311"/>
            <a:ext cx="2021993" cy="565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3FC0AB-232C-D84F-8A17-9D2684D08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61806" r="74145"/>
          <a:stretch/>
        </p:blipFill>
        <p:spPr>
          <a:xfrm>
            <a:off x="0" y="4588456"/>
            <a:ext cx="2267743" cy="22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871C1FE-9025-5C49-BA5C-C24D6151D8FF}" type="datetime1">
              <a:rPr lang="en-US" smtClean="0"/>
              <a:t>12/27/20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52BA1850-337E-7747-91FB-64B4051995E4}" type="datetime1">
              <a:rPr lang="en-US" smtClean="0"/>
              <a:t>12/27/20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12/27/20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/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 marL="1257300" indent="-342900">
              <a:buFont typeface="Arial" panose="020B0604020202020204" pitchFamily="34" charset="0"/>
              <a:buChar char="•"/>
              <a:defRPr/>
            </a:lvl3pPr>
            <a:lvl4pPr marL="1714500" indent="-342900">
              <a:buFont typeface="Arial" panose="020B0604020202020204" pitchFamily="34" charset="0"/>
              <a:buChar char="•"/>
              <a:defRPr/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12/27/20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70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62578"/>
            <a:ext cx="7772400" cy="1470025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54125"/>
            <a:ext cx="7772400" cy="17526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1578F-EF62-0044-A76C-7483EE1BA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 t="88828" r="-1112"/>
          <a:stretch/>
        </p:blipFill>
        <p:spPr>
          <a:xfrm>
            <a:off x="7092280" y="6237311"/>
            <a:ext cx="2021993" cy="565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3FC0AB-232C-D84F-8A17-9D2684D08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61806" r="74145"/>
          <a:stretch/>
        </p:blipFill>
        <p:spPr>
          <a:xfrm>
            <a:off x="0" y="4588456"/>
            <a:ext cx="2267743" cy="22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9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04A76F9C-33B6-4248-95F4-E755A51BE64F}" type="datetime1">
              <a:rPr lang="en-US" smtClean="0"/>
              <a:t>12/27/20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04A76F9C-33B6-4248-95F4-E755A51BE64F}" type="datetime1">
              <a:rPr lang="en-US" smtClean="0"/>
              <a:t>12/27/20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415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7BA53915-059E-FD4B-A198-BD5AD9F97206}" type="datetime1">
              <a:rPr lang="en-US" smtClean="0"/>
              <a:t>12/27/20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B3A2247-8042-084E-8974-524A230C95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45025" y="1484784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749FA58-F2E5-B949-919F-958B0C335830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251520" y="150558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77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61104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51960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F7C6CE28-510F-5240-BB2D-5CAA84033ED0}" type="datetime1">
              <a:rPr lang="en-US" smtClean="0"/>
              <a:t>12/27/20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512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C8473B6-9DB1-6841-865B-A1275004FC4D}" type="datetime1">
              <a:rPr lang="en-US" smtClean="0"/>
              <a:t>12/27/20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59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640960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BC43-4B43-954F-8BAE-86993A84B7B7}" type="datetime1">
              <a:rPr lang="en-US" smtClean="0"/>
              <a:t>12/27/20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3608" y="6356350"/>
            <a:ext cx="7056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1" r:id="rId3"/>
    <p:sldLayoutId id="2147483660" r:id="rId4"/>
    <p:sldLayoutId id="2147483652" r:id="rId5"/>
    <p:sldLayoutId id="2147483662" r:id="rId6"/>
    <p:sldLayoutId id="2147483658" r:id="rId7"/>
    <p:sldLayoutId id="2147483657" r:id="rId8"/>
    <p:sldLayoutId id="2147483659" r:id="rId9"/>
    <p:sldLayoutId id="2147483654" r:id="rId10"/>
    <p:sldLayoutId id="2147483655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John Harrold</cp:lastModifiedBy>
  <cp:revision>77</cp:revision>
  <dcterms:created xsi:type="dcterms:W3CDTF">2017-02-13T16:18:36Z</dcterms:created>
  <dcterms:modified xsi:type="dcterms:W3CDTF">2020-12-27T20:16:49Z</dcterms:modified>
  <cp:category/>
</cp:coreProperties>
</file>